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654" y="-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33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11AA6-0DE0-4417-A441-40841FFA9247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10910-D37B-48BC-986C-EA5FDE0E6A3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422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7B13-B9BF-4A0F-BC6F-452F4F05F84A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F46A-089F-4A71-9D3F-6335B509C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5908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7B13-B9BF-4A0F-BC6F-452F4F05F84A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F46A-089F-4A71-9D3F-6335B509C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945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7B13-B9BF-4A0F-BC6F-452F4F05F84A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F46A-089F-4A71-9D3F-6335B509C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6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7B13-B9BF-4A0F-BC6F-452F4F05F84A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F46A-089F-4A71-9D3F-6335B509C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7B13-B9BF-4A0F-BC6F-452F4F05F84A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F46A-089F-4A71-9D3F-6335B509C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65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7B13-B9BF-4A0F-BC6F-452F4F05F84A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F46A-089F-4A71-9D3F-6335B509C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20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7B13-B9BF-4A0F-BC6F-452F4F05F84A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F46A-089F-4A71-9D3F-6335B509C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7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7B13-B9BF-4A0F-BC6F-452F4F05F84A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F46A-089F-4A71-9D3F-6335B509C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0825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7B13-B9BF-4A0F-BC6F-452F4F05F84A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F46A-089F-4A71-9D3F-6335B509C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58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7B13-B9BF-4A0F-BC6F-452F4F05F84A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F46A-089F-4A71-9D3F-6335B509C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07B13-B9BF-4A0F-BC6F-452F4F05F84A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F46A-089F-4A71-9D3F-6335B509C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81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07B13-B9BF-4A0F-BC6F-452F4F05F84A}" type="datetimeFigureOut">
              <a:rPr lang="fr-FR" smtClean="0"/>
              <a:t>03/02/2018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2F46A-089F-4A71-9D3F-6335B509CF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614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8"/>
            <a:ext cx="6858000" cy="90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8"/>
            <a:ext cx="6858000" cy="90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0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8"/>
            <a:ext cx="6858000" cy="90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8"/>
            <a:ext cx="6858000" cy="90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5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8"/>
            <a:ext cx="6858000" cy="90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8"/>
            <a:ext cx="6858000" cy="90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8"/>
            <a:ext cx="6858000" cy="902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4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</dc:creator>
  <cp:lastModifiedBy>MATHIEU</cp:lastModifiedBy>
  <cp:revision>3</cp:revision>
  <dcterms:created xsi:type="dcterms:W3CDTF">2018-02-03T12:44:21Z</dcterms:created>
  <dcterms:modified xsi:type="dcterms:W3CDTF">2018-02-03T13:05:28Z</dcterms:modified>
</cp:coreProperties>
</file>